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0" autoAdjust="0"/>
    <p:restoredTop sz="94660"/>
  </p:normalViewPr>
  <p:slideViewPr>
    <p:cSldViewPr showGuides="1">
      <p:cViewPr varScale="1">
        <p:scale>
          <a:sx n="47" d="100"/>
          <a:sy n="47" d="100"/>
        </p:scale>
        <p:origin x="2616" y="4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5EEE79-A419-4383-8FD2-37106B37AB4D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BD0036-F5E3-4469-A2D5-7A17D70D1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77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386669"/>
            <a:ext cx="5657850" cy="4611511"/>
          </a:xfrm>
        </p:spPr>
        <p:txBody>
          <a:bodyPr anchor="b"/>
          <a:lstStyle>
            <a:lvl1pPr>
              <a:defRPr sz="3713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" y="8128000"/>
            <a:ext cx="4846320" cy="1896533"/>
          </a:xfrm>
        </p:spPr>
        <p:txBody>
          <a:bodyPr>
            <a:normAutofit/>
          </a:bodyPr>
          <a:lstStyle>
            <a:lvl1pPr marL="0" indent="0" algn="l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2D1F-CDBB-490A-B2F5-5BE6EBEDD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E5AAE-2EE5-4E10-A9B6-252707343841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8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7F5BC-4B8B-4315-BA76-35445198A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D6546-011E-4144-8A28-BE0F31417C9D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3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488248"/>
            <a:ext cx="1314450" cy="10402711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88248"/>
            <a:ext cx="4514850" cy="104027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1F389-F6BF-493C-AE5E-9B046CBA6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B827-EE75-4DEC-8500-2A110BAC091D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3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72405-AE6F-4355-95A6-10EA8889C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F273-215E-4952-ABDA-8C4BE3CE16AD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2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9753600"/>
            <a:ext cx="5744765" cy="2077156"/>
          </a:xfrm>
        </p:spPr>
        <p:txBody>
          <a:bodyPr anchor="t"/>
          <a:lstStyle>
            <a:lvl1pPr algn="l">
              <a:defRPr sz="2025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6849534"/>
            <a:ext cx="4601765" cy="2904068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0D4E2-B214-4C1B-80DE-14AEA1421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A374B-522B-4E20-96A3-54E4A007FD81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4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731008"/>
            <a:ext cx="2743200" cy="8160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700" y="2731008"/>
            <a:ext cx="2743200" cy="8160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794B-D63B-4FDE-AA87-82BE2C414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1C0AB-2F55-4119-A580-4CC0C73059ED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3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729090"/>
            <a:ext cx="2743200" cy="1137355"/>
          </a:xfrm>
        </p:spPr>
        <p:txBody>
          <a:bodyPr anchor="b">
            <a:noAutofit/>
          </a:bodyPr>
          <a:lstStyle>
            <a:lvl1pPr marL="0" indent="0" algn="ctr">
              <a:buNone/>
              <a:defRPr sz="1125" b="1">
                <a:solidFill>
                  <a:schemeClr val="tx2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866444"/>
            <a:ext cx="2743200" cy="702451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4700" y="2729090"/>
            <a:ext cx="2743200" cy="1137355"/>
          </a:xfrm>
        </p:spPr>
        <p:txBody>
          <a:bodyPr anchor="b">
            <a:noAutofit/>
          </a:bodyPr>
          <a:lstStyle>
            <a:lvl1pPr marL="0" indent="0" algn="ctr">
              <a:buNone/>
              <a:defRPr sz="1125" b="1">
                <a:solidFill>
                  <a:schemeClr val="tx2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4700" y="3866444"/>
            <a:ext cx="2743200" cy="702451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FEB38-298E-4121-8819-032BC6539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BF0B-A3EE-4801-9C5C-6AA2A7262AE4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4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FABF6-6447-48AE-8917-9C921FC1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9D0C6-7427-43A5-9091-BE9DB7DE9B0B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0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ACCBA-1503-44E5-93C2-3388DB4AE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016F9-DEB6-47F9-A62C-A8D7A3B9B512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8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9769856"/>
            <a:ext cx="5829300" cy="1056640"/>
          </a:xfrm>
        </p:spPr>
        <p:txBody>
          <a:bodyPr anchor="b"/>
          <a:lstStyle>
            <a:lvl1pPr algn="ctr">
              <a:defRPr sz="1238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837334"/>
            <a:ext cx="5829301" cy="1083733"/>
          </a:xfrm>
        </p:spPr>
        <p:txBody>
          <a:bodyPr>
            <a:normAutofit/>
          </a:bodyPr>
          <a:lstStyle>
            <a:lvl1pPr marL="0" indent="0" algn="ctr"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28600" y="677333"/>
            <a:ext cx="5829300" cy="87872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84735-5D0B-4175-B984-4315C1963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A982-C18A-4245-BD06-713DD6EA5442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8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9769383"/>
            <a:ext cx="5829300" cy="1057113"/>
          </a:xfrm>
        </p:spPr>
        <p:txBody>
          <a:bodyPr anchor="b"/>
          <a:lstStyle>
            <a:lvl1pPr algn="ctr">
              <a:defRPr sz="1238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343650" cy="97536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314" y="10837333"/>
            <a:ext cx="5829300" cy="1089152"/>
          </a:xfrm>
        </p:spPr>
        <p:txBody>
          <a:bodyPr>
            <a:normAutofit/>
          </a:bodyPr>
          <a:lstStyle>
            <a:lvl1pPr marL="0" indent="0" algn="ctr"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2A483-1EE6-468C-96EE-CC376A0F6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5D8A7-AAD4-4717-BE10-E60B13E05546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1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88245"/>
            <a:ext cx="5715000" cy="203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844800"/>
            <a:ext cx="5715000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6343650" y="0"/>
            <a:ext cx="514350" cy="1219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3650" y="9753600"/>
            <a:ext cx="51435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98419" y="10041469"/>
            <a:ext cx="411956" cy="705556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9CE096-4ECE-44B8-9D6D-C790254E5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4474237" y="7385714"/>
            <a:ext cx="420793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4410737" y="3114280"/>
            <a:ext cx="433493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F0C84C-28C9-4712-B062-B4E378DCAC80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588" kern="1200" spc="-56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mbria" panose="02040503050406030204" pitchFamily="18" charset="0"/>
        </a:defRPr>
      </a:lvl9pPr>
    </p:titleStyle>
    <p:bodyStyle>
      <a:lvl1pPr marL="192881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1pPr>
      <a:lvl2pPr marL="359867" indent="-1285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65250" indent="-128588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719733" indent="-128588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74217" indent="-128588" algn="l" rtl="0" eaLnBrk="1" fontAlgn="base" hangingPunct="1">
        <a:spcBef>
          <a:spcPct val="20000"/>
        </a:spcBef>
        <a:spcAft>
          <a:spcPct val="0"/>
        </a:spcAft>
        <a:buClr>
          <a:srgbClr val="D8D8D8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5pPr>
      <a:lvl6pPr marL="977265" indent="-102870" algn="l" defTabSz="51435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788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80135" indent="-102870" algn="l" defTabSz="51435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7pPr>
      <a:lvl8pPr marL="1183005" indent="-102870" algn="l" defTabSz="51435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8pPr>
      <a:lvl9pPr marL="1285875" indent="-102870" algn="l" defTabSz="51435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71000">
              <a:schemeClr val="accent1">
                <a:lumMod val="5000"/>
                <a:lumOff val="95000"/>
              </a:schemeClr>
            </a:gs>
            <a:gs pos="0">
              <a:schemeClr val="bg1">
                <a:lumMod val="75000"/>
                <a:alpha val="67000"/>
              </a:schemeClr>
            </a:gs>
            <a:gs pos="98000">
              <a:schemeClr val="tx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43012" y="5710238"/>
            <a:ext cx="4243388" cy="145911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713" dirty="0"/>
          </a:p>
        </p:txBody>
      </p:sp>
      <p:sp>
        <p:nvSpPr>
          <p:cNvPr id="8" name="Rectangle 7"/>
          <p:cNvSpPr/>
          <p:nvPr/>
        </p:nvSpPr>
        <p:spPr>
          <a:xfrm>
            <a:off x="187098" y="3276600"/>
            <a:ext cx="6386513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chemeClr val="tx2"/>
              </a:buClr>
            </a:pPr>
            <a:r>
              <a:rPr lang="en-US" sz="5400" dirty="0"/>
              <a:t>Date, Time</a:t>
            </a:r>
          </a:p>
          <a:p>
            <a:pPr algn="ctr">
              <a:lnSpc>
                <a:spcPct val="90000"/>
              </a:lnSpc>
              <a:buClr>
                <a:schemeClr val="tx2"/>
              </a:buClr>
            </a:pPr>
            <a:r>
              <a:rPr lang="en-US" sz="5400" dirty="0"/>
              <a:t>Location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889337"/>
            <a:ext cx="63865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DE023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Event Title</a:t>
            </a:r>
            <a:endParaRPr lang="en-US" sz="6000" b="1" i="1" dirty="0">
              <a:solidFill>
                <a:srgbClr val="DE023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2823" y="9829800"/>
            <a:ext cx="63007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/>
              <a:t>Contact Information Here</a:t>
            </a:r>
            <a:endParaRPr lang="en-US" sz="4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1">
      <a:dk1>
        <a:sysClr val="windowText" lastClr="000000"/>
      </a:dk1>
      <a:lt1>
        <a:sysClr val="window" lastClr="FFFFFF"/>
      </a:lt1>
      <a:dk2>
        <a:srgbClr val="FF0000"/>
      </a:dk2>
      <a:lt2>
        <a:srgbClr val="EEECE1"/>
      </a:lt2>
      <a:accent1>
        <a:srgbClr val="FFFFFF"/>
      </a:accent1>
      <a:accent2>
        <a:srgbClr val="FF0000"/>
      </a:accent2>
      <a:accent3>
        <a:srgbClr val="000000"/>
      </a:accent3>
      <a:accent4>
        <a:srgbClr val="7F7F7F"/>
      </a:accent4>
      <a:accent5>
        <a:srgbClr val="D8D8D8"/>
      </a:accent5>
      <a:accent6>
        <a:srgbClr val="F2F2F2"/>
      </a:accent6>
      <a:hlink>
        <a:srgbClr val="7F7F7F"/>
      </a:hlink>
      <a:folHlink>
        <a:srgbClr val="CC000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A5D430E-FE0D-4317-9010-0A2F582B1DEF}" vid="{9B22AF09-D297-4452-B337-75E3E85F1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Sign Template 2017 D</Template>
  <TotalTime>1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Open Sans Extrabold</vt:lpstr>
      <vt:lpstr>Open Sans Semibold</vt:lpstr>
      <vt:lpstr>Adjacency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Caryn Fogel</dc:creator>
  <cp:lastModifiedBy>Greg Knowlden</cp:lastModifiedBy>
  <cp:revision>3</cp:revision>
  <dcterms:created xsi:type="dcterms:W3CDTF">2017-02-14T14:49:46Z</dcterms:created>
  <dcterms:modified xsi:type="dcterms:W3CDTF">2024-09-26T13:02:53Z</dcterms:modified>
</cp:coreProperties>
</file>